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Poppi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oppins-bold.fntdata"/><Relationship Id="rId16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oppins-boldItalic.fntdata"/><Relationship Id="rId6" Type="http://schemas.openxmlformats.org/officeDocument/2006/relationships/slide" Target="slides/slide1.xml"/><Relationship Id="rId18" Type="http://schemas.openxmlformats.org/officeDocument/2006/relationships/font" Target="fonts/Poppi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afAbH0Ti56gdzilUe77ObQ4Qvm0ocZfE/view?usp=sharing" TargetMode="External"/><Relationship Id="rId3" Type="http://schemas.openxmlformats.org/officeDocument/2006/relationships/hyperlink" Target="https://drive.google.com/file/d/1TtvIOKmfbE4CsHXcWyrQS69DYrtXBc3b/view?usp=sharing" TargetMode="External"/><Relationship Id="rId4" Type="http://schemas.openxmlformats.org/officeDocument/2006/relationships/hyperlink" Target="https://drive.google.com/file/d/1gqNr4GB7GTZiv9yVryul7IgSpcOXoE-L/view?usp=sharing" TargetMode="External"/><Relationship Id="rId11" Type="http://schemas.openxmlformats.org/officeDocument/2006/relationships/hyperlink" Target="https://docs.google.com/presentation/d/1CJU-kTobLdSpGl8DllcSqdjToYh6hPbaK23IDpFqk-8/htmlpresent" TargetMode="External"/><Relationship Id="rId10" Type="http://schemas.openxmlformats.org/officeDocument/2006/relationships/hyperlink" Target="https://docs.google.com/presentation/d/1CJU-kTobLdSpGl8DllcSqdjToYh6hPbaK23IDpFqk-8/view" TargetMode="External"/><Relationship Id="rId9" Type="http://schemas.openxmlformats.org/officeDocument/2006/relationships/hyperlink" Target="https://docs.google.com/presentation/d/1CJU-kTobLdSpGl8DllcSqdjToYh6hPbaK23IDpFqk-8/pub?start=true&amp;loop=true&amp;delayms=3000" TargetMode="External"/><Relationship Id="rId5" Type="http://schemas.openxmlformats.org/officeDocument/2006/relationships/hyperlink" Target="https://docs.google.com/document/d/1eg4iaYzkMLVAJkAot3EiPlBBrSOIjVa3LxpAIomNvyc/edit?usp=sharing" TargetMode="External"/><Relationship Id="rId6" Type="http://schemas.openxmlformats.org/officeDocument/2006/relationships/hyperlink" Target="https://docs.google.com/document/d/1eg4iaYzkMLVAJkAot3EiPlBBrSOIjVa3LxpAIomNvyc/pub" TargetMode="External"/><Relationship Id="rId7" Type="http://schemas.openxmlformats.org/officeDocument/2006/relationships/hyperlink" Target="https://docs.google.com/document/d/1eg4iaYzkMLVAJkAot3EiPlBBrSOIjVa3LxpAIomNvyc/view" TargetMode="External"/><Relationship Id="rId8" Type="http://schemas.openxmlformats.org/officeDocument/2006/relationships/hyperlink" Target="https://docs.google.com/presentation/d/1CJU-kTobLdSpGl8DllcSqdjToYh6hPbaK23IDpFqk-8/edit?usp=sharing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afAbH0Ti56gdzilUe77ObQ4Qvm0ocZfE/view?usp=sharing" TargetMode="External"/><Relationship Id="rId3" Type="http://schemas.openxmlformats.org/officeDocument/2006/relationships/hyperlink" Target="https://drive.google.com/file/d/1TtvIOKmfbE4CsHXcWyrQS69DYrtXBc3b/view?usp=sharing" TargetMode="External"/><Relationship Id="rId4" Type="http://schemas.openxmlformats.org/officeDocument/2006/relationships/hyperlink" Target="https://drive.google.com/file/d/1gqNr4GB7GTZiv9yVryul7IgSpcOXoE-L/view?usp=sharing" TargetMode="External"/><Relationship Id="rId11" Type="http://schemas.openxmlformats.org/officeDocument/2006/relationships/hyperlink" Target="https://docs.google.com/presentation/d/1CJU-kTobLdSpGl8DllcSqdjToYh6hPbaK23IDpFqk-8/htmlpresent" TargetMode="External"/><Relationship Id="rId10" Type="http://schemas.openxmlformats.org/officeDocument/2006/relationships/hyperlink" Target="https://docs.google.com/presentation/d/1CJU-kTobLdSpGl8DllcSqdjToYh6hPbaK23IDpFqk-8/view" TargetMode="External"/><Relationship Id="rId9" Type="http://schemas.openxmlformats.org/officeDocument/2006/relationships/hyperlink" Target="https://docs.google.com/presentation/d/1CJU-kTobLdSpGl8DllcSqdjToYh6hPbaK23IDpFqk-8/pub?start=true&amp;loop=true&amp;delayms=3000" TargetMode="External"/><Relationship Id="rId5" Type="http://schemas.openxmlformats.org/officeDocument/2006/relationships/hyperlink" Target="https://docs.google.com/document/d/1eg4iaYzkMLVAJkAot3EiPlBBrSOIjVa3LxpAIomNvyc/edit?usp=sharing" TargetMode="External"/><Relationship Id="rId6" Type="http://schemas.openxmlformats.org/officeDocument/2006/relationships/hyperlink" Target="https://docs.google.com/document/d/1eg4iaYzkMLVAJkAot3EiPlBBrSOIjVa3LxpAIomNvyc/pub" TargetMode="External"/><Relationship Id="rId7" Type="http://schemas.openxmlformats.org/officeDocument/2006/relationships/hyperlink" Target="https://docs.google.com/document/d/1eg4iaYzkMLVAJkAot3EiPlBBrSOIjVa3LxpAIomNvyc/view" TargetMode="External"/><Relationship Id="rId8" Type="http://schemas.openxmlformats.org/officeDocument/2006/relationships/hyperlink" Target="https://docs.google.com/presentation/d/1CJU-kTobLdSpGl8DllcSqdjToYh6hPbaK23IDpFqk-8/edit?usp=sharing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63858037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63858037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https://drive.google.com/file/d/1afAbH0Ti56gdzilUe77ObQ4Qvm0ocZfE/view?usp=sharing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https://drive.google.com/file/d/1TtvIOKmfbE4CsHXcWyrQS69DYrtXBc3b/view?usp=sharing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https://drive.google.com/file/d/1gqNr4GB7GTZiv9yVryul7IgSpcOXoE-L/view?usp=sharing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https://docs.google.com/document/d/1eg4iaYzkMLVAJkAot3EiPlBBrSOIjVa3LxpAIomNvyc/edit?usp=sharing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https://docs.google.com/document/d/1eg4iaYzkMLVAJkAot3EiPlBBrSOIjVa3LxpAIomNvyc/pub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https://docs.google.com/document/d/1eg4iaYzkMLVAJkAot3EiPlBBrSOIjVa3LxpAIomNvyc/view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https://docs.google.com/presentation/d/1CJU-kTobLdSpGl8DllcSqdjToYh6hPbaK23IDpFqk-8/edit?usp=sharing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https://docs.google.com/presentation/d/1CJU-kTobLdSpGl8DllcSqdjToYh6hPbaK23IDpFqk-8/pub?start=true&amp;loop=true&amp;delayms=3000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https://docs.google.com/presentation/d/1CJU-kTobLdSpGl8DllcSqdjToYh6hPbaK23IDpFqk-8/view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https://docs.google.com/presentation/d/1CJU-kTobLdSpGl8DllcSqdjToYh6hPbaK23IDpFqk-8/htmlpresent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SLIDES_API638580377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SLIDES_API638580377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in long beach,photo booth rental prices long beach,photo booth rental in long beach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638580377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638580377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638580377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638580377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SLIDES_API638580377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SLIDES_API638580377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SLIDES_API638580377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SLIDES_API638580377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Lucky Frog Photo Booth | 360 Video Booth Rental Los Angeles532 S Olive St, Los Angeles, CA 90013562-303-9926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SLIDES_API638580377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SLIDES_API638580377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Lucky Frog Photo Booth | 360 Video Booth Rental Los Angeles532 S Olive St, Los Angeles, CA 90013562-303-9926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SLIDES_API638580377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SLIDES_API638580377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SLIDES_API638580377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SLIDES_API638580377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in long beach,photo booth rental prices long beach,photo booth rental in long beach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SLIDES_API638580377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SLIDES_API638580377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https://drive.google.com/file/d/1afAbH0Ti56gdzilUe77ObQ4Qvm0ocZfE/view?usp=sharing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https://drive.google.com/file/d/1TtvIOKmfbE4CsHXcWyrQS69DYrtXBc3b/view?usp=sharing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https://drive.google.com/file/d/1gqNr4GB7GTZiv9yVryul7IgSpcOXoE-L/view?usp=sharing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https://docs.google.com/document/d/1eg4iaYzkMLVAJkAot3EiPlBBrSOIjVa3LxpAIomNvyc/edit?usp=sharing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https://docs.google.com/document/d/1eg4iaYzkMLVAJkAot3EiPlBBrSOIjVa3LxpAIomNvyc/pub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https://docs.google.com/document/d/1eg4iaYzkMLVAJkAot3EiPlBBrSOIjVa3LxpAIomNvyc/view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https://docs.google.com/presentation/d/1CJU-kTobLdSpGl8DllcSqdjToYh6hPbaK23IDpFqk-8/edit?usp=sharing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https://docs.google.com/presentation/d/1CJU-kTobLdSpGl8DllcSqdjToYh6hPbaK23IDpFqk-8/pub?start=true&amp;loop=true&amp;delayms=3000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https://docs.google.com/presentation/d/1CJU-kTobLdSpGl8DllcSqdjToYh6hPbaK23IDpFqk-8/view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https://docs.google.com/presentation/d/1CJU-kTobLdSpGl8DllcSqdjToYh6hPbaK23IDpFqk-8/htmlpresent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culvercityphotoboothservices/home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sites.google.com/view/culvercityphotoboothservices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GYmOSOlo4yQ_pS_0YEV3H-FwZ_N3dFKh/view?usp=drivesdk" TargetMode="External"/><Relationship Id="rId4" Type="http://schemas.openxmlformats.org/officeDocument/2006/relationships/image" Target="../media/image9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ites.google.com/view/culvercityphotoboothservices/home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presentation/d/1CJU-kTobLdSpGl8DllcSqdjToYh6hPbaK23IDpFqk-8/edit?usp=drivesdk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presentation/d/1CJU-kTobLdSpGl8DllcSqdjToYh6hPbaK23IDpFqk-8/edit?usp=drivesdk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ocs.google.com/presentation/d/1CJU-kTobLdSpGl8DllcSqdjToYh6hPbaK23IDpFqk-8/edit?usp=drivesdk" TargetMode="External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sites.google.com/view/culvercityphotoboothservices/home" TargetMode="External"/><Relationship Id="rId4" Type="http://schemas.openxmlformats.org/officeDocument/2006/relationships/image" Target="../media/image2.jpg"/><Relationship Id="rId5" Type="http://schemas.openxmlformats.org/officeDocument/2006/relationships/hyperlink" Target="https://docs.google.com/presentation/d/1CJU-kTobLdSpGl8DllcSqdjToYh6hPbaK23IDpFqk-8/edit?usp=drivesdk" TargetMode="External"/><Relationship Id="rId6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presentation/d/1CJU-kTobLdSpGl8DllcSqdjToYh6hPbaK23IDpFqk-8/edit?usp=drivesdk" TargetMode="External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hyperlink" Target="https://docs.google.com/presentation/d/1CJU-kTobLdSpGl8DllcSqdjToYh6hPbaK23IDpFqk-8/view" TargetMode="External"/><Relationship Id="rId10" Type="http://schemas.openxmlformats.org/officeDocument/2006/relationships/hyperlink" Target="https://docs.google.com/presentation/d/1CJU-kTobLdSpGl8DllcSqdjToYh6hPbaK23IDpFqk-8/pub?start=true&amp;loop=true&amp;delayms=3000" TargetMode="External"/><Relationship Id="rId13" Type="http://schemas.openxmlformats.org/officeDocument/2006/relationships/hyperlink" Target="https://docs.google.com/presentation/d/1CJU-kTobLdSpGl8DllcSqdjToYh6hPbaK23IDpFqk-8/edit?usp=drivesdk" TargetMode="External"/><Relationship Id="rId12" Type="http://schemas.openxmlformats.org/officeDocument/2006/relationships/hyperlink" Target="https://docs.google.com/presentation/d/1CJU-kTobLdSpGl8DllcSqdjToYh6hPbaK23IDpFqk-8/htmlpresent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rive.google.com/file/d/1afAbH0Ti56gdzilUe77ObQ4Qvm0ocZfE/view?usp=sharing" TargetMode="External"/><Relationship Id="rId4" Type="http://schemas.openxmlformats.org/officeDocument/2006/relationships/hyperlink" Target="https://drive.google.com/file/d/1TtvIOKmfbE4CsHXcWyrQS69DYrtXBc3b/view?usp=sharing" TargetMode="External"/><Relationship Id="rId9" Type="http://schemas.openxmlformats.org/officeDocument/2006/relationships/hyperlink" Target="https://docs.google.com/presentation/d/1CJU-kTobLdSpGl8DllcSqdjToYh6hPbaK23IDpFqk-8/edit?usp=sharing" TargetMode="External"/><Relationship Id="rId14" Type="http://schemas.openxmlformats.org/officeDocument/2006/relationships/image" Target="../media/image1.png"/><Relationship Id="rId5" Type="http://schemas.openxmlformats.org/officeDocument/2006/relationships/hyperlink" Target="https://drive.google.com/file/d/1gqNr4GB7GTZiv9yVryul7IgSpcOXoE-L/view?usp=sharing" TargetMode="External"/><Relationship Id="rId6" Type="http://schemas.openxmlformats.org/officeDocument/2006/relationships/hyperlink" Target="https://docs.google.com/document/d/1eg4iaYzkMLVAJkAot3EiPlBBrSOIjVa3LxpAIomNvyc/edit?usp=sharing" TargetMode="External"/><Relationship Id="rId7" Type="http://schemas.openxmlformats.org/officeDocument/2006/relationships/hyperlink" Target="https://docs.google.com/document/d/1eg4iaYzkMLVAJkAot3EiPlBBrSOIjVa3LxpAIomNvyc/pub" TargetMode="External"/><Relationship Id="rId8" Type="http://schemas.openxmlformats.org/officeDocument/2006/relationships/hyperlink" Target="https://docs.google.com/document/d/1eg4iaYzkMLVAJkAot3EiPlBBrSOIjVa3LxpAIomNvyc/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long beach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https://sites.google.com/view/culvercityphotoboothservices/home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long beach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4" name="Google Shape;114;p2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https://sites.google.com/view/culvercityphotoboothservices/home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 in long beach" id="60" name="Google Shape;60;p14" title="wedding photo booth rental in long beach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8338" y="0"/>
            <a:ext cx="772732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 in long beach" id="65" name="Google Shape;65;p15" title="wedding photo booth rental in long beach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0750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long beach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12700" y="12700"/>
            <a:ext cx="101601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descr="wedding photo booth rental in long beach" id="73" name="Google Shape;73;p16" title="wedding photo booth rental in long beach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Contact Information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Lucky Frog Photo Booth | 360 Video Booth Rental Los Angeles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532 S Olive St, Los Angeles, CA 90013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562-303-9926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pic>
        <p:nvPicPr>
          <p:cNvPr descr="wedding photo booth rental in long beach" id="80" name="Google Shape;80;p17" title="wedding photo booth rental in long beach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More info about us: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wedding photo booth rental in long beach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photo booth rental prices long beach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photo booth rental in long beach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pic>
        <p:nvPicPr>
          <p:cNvPr descr="wedding photo booth rental in long beach" id="87" name="Google Shape;87;p18" title="wedding photo booth rental in long beach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92" name="Google Shape;92;p19" title="wedding photo booth rental in long beach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4500" y="666750"/>
            <a:ext cx="5715000" cy="381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in long beach" id="93" name="Google Shape;93;p19" title="wedding photo booth rental in long beach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Links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9" name="Google Shape;99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recommended resources</a:t>
            </a:r>
            <a:endParaRPr/>
          </a:p>
        </p:txBody>
      </p:sp>
      <p:pic>
        <p:nvPicPr>
          <p:cNvPr descr="wedding photo booth rental in long beach" id="100" name="Google Shape;100;p20" title="wedding photo booth rental in long beach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Please visit 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5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6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7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8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9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0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1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2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descr="wedding photo booth rental in long beach" id="108" name="Google Shape;108;p21" title="wedding photo booth rental in long beach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